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5E57-8B35-447F-9D17-6D9BCA2C8447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90419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Produced by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CAAFI 2014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eneral Meeting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1428750"/>
            <a:ext cx="510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Dennis McGinn</a:t>
            </a:r>
            <a:r>
              <a:rPr lang="en-US" sz="4400"/>
              <a:t>, </a:t>
            </a:r>
            <a:endParaRPr lang="en-US" sz="4400" smtClean="0"/>
          </a:p>
          <a:p>
            <a:r>
              <a:rPr lang="en-US" sz="2400" smtClean="0"/>
              <a:t>Assistant </a:t>
            </a:r>
            <a:r>
              <a:rPr lang="en-US" sz="2400"/>
              <a:t>Secretary of </a:t>
            </a:r>
            <a:r>
              <a:rPr lang="en-US" sz="2400"/>
              <a:t>the </a:t>
            </a:r>
            <a:r>
              <a:rPr lang="en-US" sz="2400" smtClean="0"/>
              <a:t>US Navy</a:t>
            </a:r>
            <a:r>
              <a:rPr lang="en-US" sz="2400"/>
              <a:t>, Energy, Installations </a:t>
            </a:r>
            <a:r>
              <a:rPr lang="en-US" sz="2400"/>
              <a:t>&amp; </a:t>
            </a:r>
            <a:r>
              <a:rPr lang="en-US" sz="2400" smtClean="0"/>
              <a:t>Environment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23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carolel</dc:creator>
  <cp:lastModifiedBy>Jason Rubin</cp:lastModifiedBy>
  <cp:revision>14</cp:revision>
  <dcterms:created xsi:type="dcterms:W3CDTF">2011-11-23T16:12:52Z</dcterms:created>
  <dcterms:modified xsi:type="dcterms:W3CDTF">2014-01-24T16:50:38Z</dcterms:modified>
</cp:coreProperties>
</file>