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-2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F5E57-8B35-447F-9D17-6D9BCA2C8447}" type="datetimeFigureOut">
              <a:rPr lang="en-US" smtClean="0"/>
              <a:pPr/>
              <a:t>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r="13380" b="27979"/>
          <a:stretch/>
        </p:blipFill>
        <p:spPr bwMode="auto">
          <a:xfrm>
            <a:off x="0" y="904190"/>
            <a:ext cx="9144000" cy="551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8600" y="4048124"/>
            <a:ext cx="1357312" cy="2571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Produced by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8" descr="Kwclea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1" y="4250147"/>
            <a:ext cx="1279525" cy="22660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362200" y="133350"/>
            <a:ext cx="2667000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CC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CAAFI 2014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eneral Meeting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&amp; Expo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6178"/>
            <a:ext cx="1981200" cy="12863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1000" y="1428750"/>
            <a:ext cx="5105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/>
              <a:t>Dennis McGinn</a:t>
            </a:r>
            <a:r>
              <a:rPr lang="en-US" sz="4400"/>
              <a:t>, </a:t>
            </a:r>
            <a:endParaRPr lang="en-US" sz="4400" smtClean="0"/>
          </a:p>
          <a:p>
            <a:r>
              <a:rPr lang="en-US" sz="2400" smtClean="0"/>
              <a:t>Assistant </a:t>
            </a:r>
            <a:r>
              <a:rPr lang="en-US" sz="2400"/>
              <a:t>Secretary of </a:t>
            </a:r>
            <a:r>
              <a:rPr lang="en-US" sz="2400"/>
              <a:t>the </a:t>
            </a:r>
            <a:r>
              <a:rPr lang="en-US" sz="2400" smtClean="0"/>
              <a:t>US Navy</a:t>
            </a:r>
            <a:r>
              <a:rPr lang="en-US" sz="2400"/>
              <a:t>, Energy, Installations </a:t>
            </a:r>
            <a:r>
              <a:rPr lang="en-US" sz="2400"/>
              <a:t>&amp; </a:t>
            </a:r>
            <a:r>
              <a:rPr lang="en-US" sz="2400" smtClean="0"/>
              <a:t>Environment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23</Words>
  <Application>Microsoft Office PowerPoint</Application>
  <PresentationFormat>On-screen Show (16:9)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carolel</dc:creator>
  <cp:lastModifiedBy>Jason Rubin</cp:lastModifiedBy>
  <cp:revision>14</cp:revision>
  <dcterms:created xsi:type="dcterms:W3CDTF">2011-11-23T16:12:52Z</dcterms:created>
  <dcterms:modified xsi:type="dcterms:W3CDTF">2014-01-24T16:50:38Z</dcterms:modified>
</cp:coreProperties>
</file>